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4"/>
  </p:notesMasterIdLst>
  <p:sldIdLst>
    <p:sldId id="256" r:id="rId3"/>
    <p:sldId id="271" r:id="rId4"/>
    <p:sldId id="272" r:id="rId5"/>
    <p:sldId id="273" r:id="rId6"/>
    <p:sldId id="274" r:id="rId7"/>
    <p:sldId id="262" r:id="rId8"/>
    <p:sldId id="269" r:id="rId9"/>
    <p:sldId id="263" r:id="rId10"/>
    <p:sldId id="265" r:id="rId11"/>
    <p:sldId id="268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0662" autoAdjust="0"/>
    <p:restoredTop sz="94660"/>
  </p:normalViewPr>
  <p:slideViewPr>
    <p:cSldViewPr>
      <p:cViewPr>
        <p:scale>
          <a:sx n="50" d="100"/>
          <a:sy n="50" d="100"/>
        </p:scale>
        <p:origin x="-1722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19778-1157-47CA-9D08-B572265CCA7A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20BB6-A49C-4D33-AA64-79CDC3D8D73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31DDD-868E-4AD5-8F39-32EC2303EF8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84DE-01C8-44C3-9001-11C48CF73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31DDD-868E-4AD5-8F39-32EC2303EF8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84DE-01C8-44C3-9001-11C48CF73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31DDD-868E-4AD5-8F39-32EC2303EF8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84DE-01C8-44C3-9001-11C48CF73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31DDD-868E-4AD5-8F39-32EC2303EF8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84DE-01C8-44C3-9001-11C48CF73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31DDD-868E-4AD5-8F39-32EC2303EF8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84DE-01C8-44C3-9001-11C48CF73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31DDD-868E-4AD5-8F39-32EC2303EF8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84DE-01C8-44C3-9001-11C48CF73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31DDD-868E-4AD5-8F39-32EC2303EF8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84DE-01C8-44C3-9001-11C48CF73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31DDD-868E-4AD5-8F39-32EC2303EF8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84DE-01C8-44C3-9001-11C48CF73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31DDD-868E-4AD5-8F39-32EC2303EF8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84DE-01C8-44C3-9001-11C48CF73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31DDD-868E-4AD5-8F39-32EC2303EF8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84DE-01C8-44C3-9001-11C48CF73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31DDD-868E-4AD5-8F39-32EC2303EF8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784DE-01C8-44C3-9001-11C48CF73D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31DDD-868E-4AD5-8F39-32EC2303EF8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784DE-01C8-44C3-9001-11C48CF73DE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5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432260">
            <a:off x="6199339" y="3692987"/>
            <a:ext cx="2303803" cy="1151902"/>
          </a:xfrm>
        </p:spPr>
        <p:txBody>
          <a:bodyPr>
            <a:normAutofit fontScale="62500" lnSpcReduction="20000"/>
          </a:bodyPr>
          <a:lstStyle/>
          <a:p>
            <a:r>
              <a:rPr lang="ru-RU" sz="3800" dirty="0" smtClean="0">
                <a:solidFill>
                  <a:schemeClr val="tx1"/>
                </a:solidFill>
              </a:rPr>
              <a:t>Изменения по математике </a:t>
            </a:r>
          </a:p>
          <a:p>
            <a:r>
              <a:rPr lang="ru-RU" sz="3800" dirty="0" smtClean="0">
                <a:solidFill>
                  <a:schemeClr val="tx1"/>
                </a:solidFill>
              </a:rPr>
              <a:t>ГИА </a:t>
            </a:r>
            <a:r>
              <a:rPr lang="ru-RU" sz="3800" dirty="0" smtClean="0">
                <a:solidFill>
                  <a:schemeClr val="tx1"/>
                </a:solidFill>
              </a:rPr>
              <a:t>- </a:t>
            </a:r>
            <a:r>
              <a:rPr lang="ru-RU" sz="3800" dirty="0" smtClean="0">
                <a:solidFill>
                  <a:schemeClr val="tx1"/>
                </a:solidFill>
              </a:rPr>
              <a:t>2022</a:t>
            </a:r>
            <a:r>
              <a:rPr lang="ru-RU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1785926"/>
            <a:ext cx="7858180" cy="4214842"/>
          </a:xfrm>
        </p:spPr>
        <p:txBody>
          <a:bodyPr numCol="2" anchor="ctr"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Тестовая часть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1.Вычисления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2.Простейшие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текстовые задачи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3.Размеры и единицы измерения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4.Чтение графиков и диаграмм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5.Задачи на квадратной решетке 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6.Простейшие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текстовые задачи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7.Вычисления и преобразования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8.Преобразования выражений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9.Простейшие уравнения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10.Прикладная геометрия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11.Начала теории вероятностей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12.Выбор оптимального варианта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13.Стереометрия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14.Анализ графиков и диаграмм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15.Планиметрия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16.Задачи по стереометрии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17.Неравенства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18.Анализ утверждений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19.Числа и их свойства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20.Текстовые задачи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21.Задачи на смекалку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ЕГЭ: базовый уровень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ОГЭ: изменений нет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571612"/>
            <a:ext cx="7929618" cy="4857784"/>
          </a:xfrm>
        </p:spPr>
        <p:txBody>
          <a:bodyPr numCol="2">
            <a:normAutofit fontScale="40000" lnSpcReduction="20000"/>
          </a:bodyPr>
          <a:lstStyle/>
          <a:p>
            <a:pPr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Тестовая часть</a:t>
            </a: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1. Сараи, шины, печки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2. Простейшие текстовые задачи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3.Прикладная геометрия: площадь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4.Прикладная геометрия: расстояния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5.Выбор оптимального варианта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6.Числа и вычисления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7.Числовые неравенства, координатная прямая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8.Числа, вычисления и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алг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выражения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9.Уравнения, системы уравнений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10.Статистика, вероятности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11.Графики функций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12.Расчеты по формулам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13.Не­ра­вен­ства, системы неравенств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14.Задачи на прогрессии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15.Треугольники, четырёхугольники, многоугольники и их элементы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16.Окружность, круг и их элементы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17.Площади фигур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18.Фигуры на квадратной решётке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19.Анализ геометрических высказываний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Развернутая часть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20.Алгебраические выражения, уравнения, неравенства и их системы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21.Текстовые задачи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22.Функции и их свойства. Графики функций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23.Геометрическая задача на вычисление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24.Геометрическая задача на доказательство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25.Геометрическая задача повышенной сложности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Изменения по профильной математике</a:t>
            </a:r>
            <a:endParaRPr lang="ru-RU" dirty="0"/>
          </a:p>
        </p:txBody>
      </p:sp>
      <p:pic>
        <p:nvPicPr>
          <p:cNvPr id="3" name="Picture 2" descr="C:\Users\ЧСОШ\Downloads\12-11-2021_16-25-05\Screenshot_2021-10-08-18-39-12-563_com.mi.globalbrowser.jpg"/>
          <p:cNvPicPr>
            <a:picLocks noChangeAspect="1" noChangeArrowheads="1"/>
          </p:cNvPicPr>
          <p:nvPr/>
        </p:nvPicPr>
        <p:blipFill>
          <a:blip r:embed="rId2"/>
          <a:srcRect l="-833" t="17742" r="19166"/>
          <a:stretch>
            <a:fillRect/>
          </a:stretch>
        </p:blipFill>
        <p:spPr bwMode="auto">
          <a:xfrm>
            <a:off x="857225" y="1817272"/>
            <a:ext cx="7627056" cy="39691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ЧСОШ\Downloads\12-11-2021_16-25-05\Screenshot_2021-10-08-18-36-55-106_com.mi.globalbrowser.jpg"/>
          <p:cNvPicPr>
            <a:picLocks noChangeAspect="1" noChangeArrowheads="1"/>
          </p:cNvPicPr>
          <p:nvPr/>
        </p:nvPicPr>
        <p:blipFill>
          <a:blip r:embed="rId2"/>
          <a:srcRect t="19298" r="833" b="8772"/>
          <a:stretch>
            <a:fillRect/>
          </a:stretch>
        </p:blipFill>
        <p:spPr bwMode="auto">
          <a:xfrm>
            <a:off x="357158" y="2285992"/>
            <a:ext cx="8501122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ЧСОШ\Downloads\12-11-2021_16-25-05\Screenshot_2021-10-08-18-38-18-680_com.mi.globalbrowser.jpg"/>
          <p:cNvPicPr>
            <a:picLocks noChangeAspect="1" noChangeArrowheads="1"/>
          </p:cNvPicPr>
          <p:nvPr/>
        </p:nvPicPr>
        <p:blipFill>
          <a:blip r:embed="rId2"/>
          <a:srcRect l="1639" t="15229" r="1639" b="11674"/>
          <a:stretch>
            <a:fillRect/>
          </a:stretch>
        </p:blipFill>
        <p:spPr bwMode="auto">
          <a:xfrm>
            <a:off x="357158" y="2214554"/>
            <a:ext cx="8429684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ЧСОШ\Downloads\12-11-2021_16-25-05\Screenshot_2021-10-08-18-40-03-203_com.mi.globalbrowser.jpg"/>
          <p:cNvPicPr>
            <a:picLocks noChangeAspect="1" noChangeArrowheads="1"/>
          </p:cNvPicPr>
          <p:nvPr/>
        </p:nvPicPr>
        <p:blipFill>
          <a:blip r:embed="rId2"/>
          <a:srcRect t="8000" r="11029" b="10667"/>
          <a:stretch>
            <a:fillRect/>
          </a:stretch>
        </p:blipFill>
        <p:spPr bwMode="auto">
          <a:xfrm>
            <a:off x="214282" y="1857364"/>
            <a:ext cx="8643966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ЧСОШ\Downloads\12-11-2021_16-25-05\Screenshot_2021-10-08-18-40-59-544_com.mi.globalbrows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55880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14348" y="1357298"/>
            <a:ext cx="785818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Тестовая часть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Простейшие уравнения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Начала теории вероятностей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Планиметрия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Вычисления и преобразования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Стереометрия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Производная и первообразная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с прикладным содержанием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Текстовые задачи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Графики функций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Вероятности сложных событий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Наибольшее и наименьшее значение функций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Развернутая часть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Уравнения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Стереометрическая задача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Неравенства </a:t>
            </a:r>
            <a:endParaRPr lang="ru-RU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15. Финансовая математика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16. Планиметрическая задача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Задача с параметром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18. Числа и их свойства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ЕГЭ: профильный уровень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ЧСОШ\Downloads\12-11-2021_16-25-05\Screenshot_2021-10-08-18-41-17-922_com.mi.globalbrowser.jpg"/>
          <p:cNvPicPr>
            <a:picLocks noChangeAspect="1" noChangeArrowheads="1"/>
          </p:cNvPicPr>
          <p:nvPr/>
        </p:nvPicPr>
        <p:blipFill>
          <a:blip r:embed="rId2"/>
          <a:srcRect t="7498" r="19393" b="1277"/>
          <a:stretch>
            <a:fillRect/>
          </a:stretch>
        </p:blipFill>
        <p:spPr bwMode="auto">
          <a:xfrm>
            <a:off x="500034" y="1071546"/>
            <a:ext cx="8215370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ЧСОШ\Downloads\12-11-2021_16-25-05\Screenshot_2021-10-08-18-43-22-905_com.mi.globalbrowser.jpg"/>
          <p:cNvPicPr>
            <a:picLocks noChangeAspect="1" noChangeArrowheads="1"/>
          </p:cNvPicPr>
          <p:nvPr/>
        </p:nvPicPr>
        <p:blipFill>
          <a:blip r:embed="rId2"/>
          <a:srcRect r="19497"/>
          <a:stretch>
            <a:fillRect/>
          </a:stretch>
        </p:blipFill>
        <p:spPr bwMode="auto">
          <a:xfrm>
            <a:off x="0" y="1357298"/>
            <a:ext cx="9144000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405</TotalTime>
  <Words>216</Words>
  <Application>Microsoft Office PowerPoint</Application>
  <PresentationFormat>Экран (4:3)</PresentationFormat>
  <Paragraphs>87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Тема1</vt:lpstr>
      <vt:lpstr>Специальное оформление</vt:lpstr>
      <vt:lpstr>Слайд 1</vt:lpstr>
      <vt:lpstr>Изменения по профильной математике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ОГЭ: изменений нет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ЧСОШ</dc:creator>
  <cp:lastModifiedBy>ЧСОШ</cp:lastModifiedBy>
  <cp:revision>41</cp:revision>
  <dcterms:created xsi:type="dcterms:W3CDTF">2021-11-13T09:21:32Z</dcterms:created>
  <dcterms:modified xsi:type="dcterms:W3CDTF">2021-11-18T10:41:22Z</dcterms:modified>
</cp:coreProperties>
</file>